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84A3E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144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tfi Putri" userId="3c8456e5-b3f9-493f-a7a7-b48439d135f8" providerId="ADAL" clId="{B3E62574-DD68-43DC-94A8-2D8297385DD4}"/>
    <pc:docChg chg="undo custSel modSld">
      <pc:chgData name="Lutfi Putri" userId="3c8456e5-b3f9-493f-a7a7-b48439d135f8" providerId="ADAL" clId="{B3E62574-DD68-43DC-94A8-2D8297385DD4}" dt="2025-10-02T10:45:41.450" v="639" actId="1076"/>
      <pc:docMkLst>
        <pc:docMk/>
      </pc:docMkLst>
      <pc:sldChg chg="addSp delSp modSp">
        <pc:chgData name="Lutfi Putri" userId="3c8456e5-b3f9-493f-a7a7-b48439d135f8" providerId="ADAL" clId="{B3E62574-DD68-43DC-94A8-2D8297385DD4}" dt="2025-10-02T10:45:41.450" v="639" actId="1076"/>
        <pc:sldMkLst>
          <pc:docMk/>
          <pc:sldMk cId="920094857" sldId="256"/>
        </pc:sldMkLst>
        <pc:spChg chg="add mod">
          <ac:chgData name="Lutfi Putri" userId="3c8456e5-b3f9-493f-a7a7-b48439d135f8" providerId="ADAL" clId="{B3E62574-DD68-43DC-94A8-2D8297385DD4}" dt="2025-10-02T10:43:15.653" v="579" actId="20577"/>
          <ac:spMkLst>
            <pc:docMk/>
            <pc:sldMk cId="920094857" sldId="256"/>
            <ac:spMk id="2" creationId="{ED340FC6-3127-4CC0-A88C-D0CE1AAD8FC5}"/>
          </ac:spMkLst>
        </pc:spChg>
        <pc:spChg chg="mod">
          <ac:chgData name="Lutfi Putri" userId="3c8456e5-b3f9-493f-a7a7-b48439d135f8" providerId="ADAL" clId="{B3E62574-DD68-43DC-94A8-2D8297385DD4}" dt="2025-10-02T10:32:06.091" v="9" actId="20577"/>
          <ac:spMkLst>
            <pc:docMk/>
            <pc:sldMk cId="920094857" sldId="256"/>
            <ac:spMk id="12" creationId="{A96200F9-8744-443D-8B3A-68025BA72264}"/>
          </ac:spMkLst>
        </pc:spChg>
        <pc:spChg chg="add mod">
          <ac:chgData name="Lutfi Putri" userId="3c8456e5-b3f9-493f-a7a7-b48439d135f8" providerId="ADAL" clId="{B3E62574-DD68-43DC-94A8-2D8297385DD4}" dt="2025-10-02T10:39:09.211" v="209" actId="5793"/>
          <ac:spMkLst>
            <pc:docMk/>
            <pc:sldMk cId="920094857" sldId="256"/>
            <ac:spMk id="25" creationId="{AEC7DFEC-8278-4B14-B6D8-F37ACDB503BF}"/>
          </ac:spMkLst>
        </pc:spChg>
        <pc:spChg chg="del mod">
          <ac:chgData name="Lutfi Putri" userId="3c8456e5-b3f9-493f-a7a7-b48439d135f8" providerId="ADAL" clId="{B3E62574-DD68-43DC-94A8-2D8297385DD4}" dt="2025-10-02T10:34:41.952" v="122" actId="478"/>
          <ac:spMkLst>
            <pc:docMk/>
            <pc:sldMk cId="920094857" sldId="256"/>
            <ac:spMk id="46" creationId="{EF9C1F6A-4EA3-447C-8C2B-0DAF77C2A4A0}"/>
          </ac:spMkLst>
        </pc:spChg>
        <pc:spChg chg="del mod">
          <ac:chgData name="Lutfi Putri" userId="3c8456e5-b3f9-493f-a7a7-b48439d135f8" providerId="ADAL" clId="{B3E62574-DD68-43DC-94A8-2D8297385DD4}" dt="2025-10-02T10:44:49.510" v="603" actId="478"/>
          <ac:spMkLst>
            <pc:docMk/>
            <pc:sldMk cId="920094857" sldId="256"/>
            <ac:spMk id="47" creationId="{4735210E-CD89-4D21-92FB-BC226FF55666}"/>
          </ac:spMkLst>
        </pc:spChg>
        <pc:spChg chg="ord">
          <ac:chgData name="Lutfi Putri" userId="3c8456e5-b3f9-493f-a7a7-b48439d135f8" providerId="ADAL" clId="{B3E62574-DD68-43DC-94A8-2D8297385DD4}" dt="2025-10-02T10:33:52.218" v="90" actId="167"/>
          <ac:spMkLst>
            <pc:docMk/>
            <pc:sldMk cId="920094857" sldId="256"/>
            <ac:spMk id="49" creationId="{6FFF4E47-E8A4-4A10-B0E0-74CCD2C7ED66}"/>
          </ac:spMkLst>
        </pc:spChg>
        <pc:spChg chg="mod">
          <ac:chgData name="Lutfi Putri" userId="3c8456e5-b3f9-493f-a7a7-b48439d135f8" providerId="ADAL" clId="{B3E62574-DD68-43DC-94A8-2D8297385DD4}" dt="2025-10-02T10:32:18.028" v="10" actId="6549"/>
          <ac:spMkLst>
            <pc:docMk/>
            <pc:sldMk cId="920094857" sldId="256"/>
            <ac:spMk id="56" creationId="{A3283D95-561C-4169-A3FA-0FDDC1E15ADE}"/>
          </ac:spMkLst>
        </pc:spChg>
        <pc:spChg chg="mod">
          <ac:chgData name="Lutfi Putri" userId="3c8456e5-b3f9-493f-a7a7-b48439d135f8" providerId="ADAL" clId="{B3E62574-DD68-43DC-94A8-2D8297385DD4}" dt="2025-10-02T10:45:41.450" v="639" actId="1076"/>
          <ac:spMkLst>
            <pc:docMk/>
            <pc:sldMk cId="920094857" sldId="256"/>
            <ac:spMk id="62" creationId="{B2435FB2-3A20-46B2-A96F-1A3ED8418927}"/>
          </ac:spMkLst>
        </pc:spChg>
        <pc:picChg chg="mod">
          <ac:chgData name="Lutfi Putri" userId="3c8456e5-b3f9-493f-a7a7-b48439d135f8" providerId="ADAL" clId="{B3E62574-DD68-43DC-94A8-2D8297385DD4}" dt="2025-10-02T10:33:39.037" v="88" actId="14100"/>
          <ac:picMkLst>
            <pc:docMk/>
            <pc:sldMk cId="920094857" sldId="256"/>
            <ac:picMk id="45" creationId="{16EEE4E9-9D9F-4F76-B2C0-FB51A8C462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260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109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764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096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875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866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37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676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417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852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424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EB6E-72ED-46E8-88A0-1B32F024ACA8}" type="datetimeFigureOut">
              <a:rPr lang="en-MY" smtClean="0"/>
              <a:t>02/10/2025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5070-032D-457D-8BED-C4EB4A92A6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657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6FFF4E47-E8A4-4A10-B0E0-74CCD2C7ED66}"/>
              </a:ext>
            </a:extLst>
          </p:cNvPr>
          <p:cNvSpPr txBox="1">
            <a:spLocks/>
          </p:cNvSpPr>
          <p:nvPr/>
        </p:nvSpPr>
        <p:spPr>
          <a:xfrm>
            <a:off x="574993" y="5484004"/>
            <a:ext cx="9707643" cy="6869110"/>
          </a:xfrm>
          <a:prstGeom prst="rect">
            <a:avLst/>
          </a:prstGeom>
          <a:ln>
            <a:noFill/>
          </a:ln>
        </p:spPr>
        <p:txBody>
          <a:bodyPr wrap="square" lIns="158267" tIns="158267" rIns="158267" bIns="158267">
            <a:spAutoFit/>
          </a:bodyPr>
          <a:lstStyle>
            <a:lvl1pPr marL="0" indent="0" algn="l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32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424397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59630" indent="-435233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176163" indent="-316533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Type in or paste your text here in Arial font 28 font size; text justified</a:t>
            </a: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6200F9-8744-443D-8B3A-68025BA72264}"/>
              </a:ext>
            </a:extLst>
          </p:cNvPr>
          <p:cNvSpPr/>
          <p:nvPr/>
        </p:nvSpPr>
        <p:spPr>
          <a:xfrm>
            <a:off x="668693" y="559928"/>
            <a:ext cx="3353811" cy="1809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Logo of Organization/ Institution Here </a:t>
            </a:r>
            <a:endParaRPr lang="en-MY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4206C-8597-493B-8D06-DFBD4F8914DA}"/>
              </a:ext>
            </a:extLst>
          </p:cNvPr>
          <p:cNvSpPr/>
          <p:nvPr/>
        </p:nvSpPr>
        <p:spPr>
          <a:xfrm>
            <a:off x="668694" y="2680337"/>
            <a:ext cx="3353810" cy="1291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 ID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registration ID here</a:t>
            </a:r>
            <a:endParaRPr lang="en-MY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F9C39A0-EAAC-415D-A3C5-5885B6CE6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6104" r="1" b="78477"/>
          <a:stretch/>
        </p:blipFill>
        <p:spPr>
          <a:xfrm>
            <a:off x="0" y="29495421"/>
            <a:ext cx="21383625" cy="7797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6EEE4E9-9D9F-4F76-B2C0-FB51A8C46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426" y="443876"/>
            <a:ext cx="1916799" cy="184307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B93162-3C9C-4788-A852-685F80236127}"/>
              </a:ext>
            </a:extLst>
          </p:cNvPr>
          <p:cNvCxnSpPr/>
          <p:nvPr/>
        </p:nvCxnSpPr>
        <p:spPr>
          <a:xfrm>
            <a:off x="1028266" y="4282377"/>
            <a:ext cx="193270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F6550677-3996-4F0B-A8C4-13ACD965B693}"/>
              </a:ext>
            </a:extLst>
          </p:cNvPr>
          <p:cNvSpPr txBox="1">
            <a:spLocks/>
          </p:cNvSpPr>
          <p:nvPr/>
        </p:nvSpPr>
        <p:spPr>
          <a:xfrm>
            <a:off x="728480" y="4611601"/>
            <a:ext cx="9161882" cy="68184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marL="0" indent="0" algn="ctr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u="sng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161438" indent="-831322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25289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5405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85520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to edit)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CE1AE186-F974-416B-9359-3CE5282617E8}"/>
              </a:ext>
            </a:extLst>
          </p:cNvPr>
          <p:cNvSpPr txBox="1">
            <a:spLocks/>
          </p:cNvSpPr>
          <p:nvPr/>
        </p:nvSpPr>
        <p:spPr>
          <a:xfrm>
            <a:off x="253553" y="12490108"/>
            <a:ext cx="10190534" cy="68184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marL="0" indent="0" algn="ctr" defTabSz="3038715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u="sng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468955" indent="-949598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394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75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10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to edit)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FC029710-CF02-46A4-9036-8D52DD038E74}"/>
              </a:ext>
            </a:extLst>
          </p:cNvPr>
          <p:cNvSpPr txBox="1">
            <a:spLocks/>
          </p:cNvSpPr>
          <p:nvPr/>
        </p:nvSpPr>
        <p:spPr>
          <a:xfrm>
            <a:off x="469523" y="13323910"/>
            <a:ext cx="9758593" cy="8420304"/>
          </a:xfrm>
          <a:prstGeom prst="rect">
            <a:avLst/>
          </a:prstGeom>
          <a:ln>
            <a:noFill/>
          </a:ln>
        </p:spPr>
        <p:txBody>
          <a:bodyPr wrap="square" lIns="158267" tIns="158267" rIns="158267" bIns="158267">
            <a:spAutoFit/>
          </a:bodyPr>
          <a:lstStyle>
            <a:lvl1pPr marL="0" indent="0" algn="l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32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424397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59630" indent="-435233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176163" indent="-316533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Type in or paste your text here in Arial font 28 font size; text justified. Figure/Table captions in Arial font, Italic, size 24</a:t>
            </a: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915FC750-08CB-4F53-8276-CC45513FAD57}"/>
              </a:ext>
            </a:extLst>
          </p:cNvPr>
          <p:cNvSpPr txBox="1">
            <a:spLocks/>
          </p:cNvSpPr>
          <p:nvPr/>
        </p:nvSpPr>
        <p:spPr>
          <a:xfrm>
            <a:off x="842068" y="22091538"/>
            <a:ext cx="8801101" cy="68184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marL="0" indent="0" algn="ctr" defTabSz="3038715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u="sng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468955" indent="-949598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394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75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10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to edit)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C56A44E2-90C0-4F9C-9C53-0314EEBAF1B4}"/>
              </a:ext>
            </a:extLst>
          </p:cNvPr>
          <p:cNvSpPr txBox="1">
            <a:spLocks/>
          </p:cNvSpPr>
          <p:nvPr/>
        </p:nvSpPr>
        <p:spPr>
          <a:xfrm>
            <a:off x="574993" y="22910380"/>
            <a:ext cx="9720836" cy="6278179"/>
          </a:xfrm>
          <a:prstGeom prst="rect">
            <a:avLst/>
          </a:prstGeom>
          <a:ln>
            <a:noFill/>
          </a:ln>
        </p:spPr>
        <p:txBody>
          <a:bodyPr wrap="square" lIns="158267" tIns="158267" rIns="158267" bIns="158267">
            <a:spAutoFit/>
          </a:bodyPr>
          <a:lstStyle>
            <a:lvl1pPr marL="0" indent="0" algn="l" defTabSz="3038715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32" indent="-395666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424397" indent="-395666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59630" indent="-435233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176163" indent="-316533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Type in or paste your text here in Arial font 28 font size; text justified. Figure/Table captions in Arial font, Italic, size 24</a:t>
            </a: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055DC18E-18CF-4F77-817E-E8829AEB304D}"/>
              </a:ext>
            </a:extLst>
          </p:cNvPr>
          <p:cNvSpPr txBox="1">
            <a:spLocks/>
          </p:cNvSpPr>
          <p:nvPr/>
        </p:nvSpPr>
        <p:spPr>
          <a:xfrm>
            <a:off x="11142316" y="4686712"/>
            <a:ext cx="9720836" cy="11448826"/>
          </a:xfrm>
          <a:prstGeom prst="rect">
            <a:avLst/>
          </a:prstGeom>
          <a:ln>
            <a:noFill/>
          </a:ln>
        </p:spPr>
        <p:txBody>
          <a:bodyPr wrap="square" lIns="158267" tIns="158267" rIns="158267" bIns="158267">
            <a:spAutoFit/>
          </a:bodyPr>
          <a:lstStyle>
            <a:lvl1pPr marL="0" indent="0" algn="l" defTabSz="3038715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32" indent="-395666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424397" indent="-395666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59630" indent="-435233" algn="l" defTabSz="303871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176163" indent="-316533" algn="l" defTabSz="303871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8356465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821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179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537" indent="-759679" algn="l" defTabSz="303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Type in or paste your text here in Arial font 28 font size; text justified. Figure/Table captions in Arial font, Italic, size 24</a:t>
            </a: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A3283D95-561C-4169-A3FA-0FDDC1E15ADE}"/>
              </a:ext>
            </a:extLst>
          </p:cNvPr>
          <p:cNvSpPr txBox="1">
            <a:spLocks/>
          </p:cNvSpPr>
          <p:nvPr/>
        </p:nvSpPr>
        <p:spPr>
          <a:xfrm>
            <a:off x="11772388" y="16315530"/>
            <a:ext cx="8446317" cy="68184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marL="0" indent="0" algn="ctr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u="sng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161438" indent="-831322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25289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5405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85520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to edit)</a:t>
            </a:r>
            <a:endParaRPr lang="en-SG" sz="36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F919A5B9-558B-44D5-8C41-B51DA0602771}"/>
              </a:ext>
            </a:extLst>
          </p:cNvPr>
          <p:cNvSpPr txBox="1">
            <a:spLocks/>
          </p:cNvSpPr>
          <p:nvPr/>
        </p:nvSpPr>
        <p:spPr>
          <a:xfrm>
            <a:off x="11740457" y="22116767"/>
            <a:ext cx="8260556" cy="68184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marL="0" indent="0" algn="ctr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u="sng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161438" indent="-831322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25289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5405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85520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to edit)</a:t>
            </a:r>
            <a:endParaRPr lang="en-SG" sz="36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76216423-8639-401F-B2C4-BBF9E1583CD5}"/>
              </a:ext>
            </a:extLst>
          </p:cNvPr>
          <p:cNvSpPr txBox="1">
            <a:spLocks/>
          </p:cNvSpPr>
          <p:nvPr/>
        </p:nvSpPr>
        <p:spPr>
          <a:xfrm>
            <a:off x="11662225" y="26207190"/>
            <a:ext cx="8833153" cy="68184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marL="0" indent="0" algn="ctr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u="sng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161438" indent="-831322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25289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5405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85520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to edit) 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5264216B-F5B9-4A7F-A339-8FCFE400EF65}"/>
              </a:ext>
            </a:extLst>
          </p:cNvPr>
          <p:cNvSpPr txBox="1">
            <a:spLocks/>
          </p:cNvSpPr>
          <p:nvPr/>
        </p:nvSpPr>
        <p:spPr>
          <a:xfrm>
            <a:off x="11054963" y="17177370"/>
            <a:ext cx="9775356" cy="4283787"/>
          </a:xfrm>
          <a:prstGeom prst="rect">
            <a:avLst/>
          </a:prstGeom>
          <a:ln>
            <a:noFill/>
          </a:ln>
        </p:spPr>
        <p:txBody>
          <a:bodyPr wrap="square" lIns="158267" tIns="158267" rIns="158267" bIns="158267">
            <a:spAutoFit/>
          </a:bodyPr>
          <a:lstStyle>
            <a:lvl1pPr marL="0" indent="0" algn="l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32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424397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59630" indent="-435233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176163" indent="-316533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2948280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Type in or paste your text here in Arial font 28 font size; text justified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in. 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4C2511E7-0A16-4BEF-B5BC-55686836A47E}"/>
              </a:ext>
            </a:extLst>
          </p:cNvPr>
          <p:cNvSpPr txBox="1">
            <a:spLocks/>
          </p:cNvSpPr>
          <p:nvPr/>
        </p:nvSpPr>
        <p:spPr>
          <a:xfrm>
            <a:off x="11107869" y="22924327"/>
            <a:ext cx="9775356" cy="2732593"/>
          </a:xfrm>
          <a:prstGeom prst="rect">
            <a:avLst/>
          </a:prstGeom>
          <a:ln>
            <a:noFill/>
          </a:ln>
        </p:spPr>
        <p:txBody>
          <a:bodyPr wrap="square" lIns="158267" tIns="158267" rIns="158267" bIns="158267">
            <a:spAutoFit/>
          </a:bodyPr>
          <a:lstStyle>
            <a:lvl1pPr marL="0" indent="0" algn="l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32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424397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59630" indent="-435233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176163" indent="-316533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2948280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Type in or paste your text here in Arial font 28 font size; text justified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in. 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2B7F764F-5620-4255-9C70-F4C0A63B9187}"/>
              </a:ext>
            </a:extLst>
          </p:cNvPr>
          <p:cNvSpPr txBox="1">
            <a:spLocks/>
          </p:cNvSpPr>
          <p:nvPr/>
        </p:nvSpPr>
        <p:spPr>
          <a:xfrm>
            <a:off x="11087796" y="27027583"/>
            <a:ext cx="9775356" cy="2215529"/>
          </a:xfrm>
          <a:prstGeom prst="rect">
            <a:avLst/>
          </a:prstGeom>
          <a:ln>
            <a:noFill/>
          </a:ln>
        </p:spPr>
        <p:txBody>
          <a:bodyPr wrap="square" lIns="158267" tIns="158267" rIns="158267" bIns="158267">
            <a:spAutoFit/>
          </a:bodyPr>
          <a:lstStyle>
            <a:lvl1pPr marL="0" indent="0" algn="l" defTabSz="2660231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32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424397" indent="-395666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59630" indent="-435233" algn="l" defTabSz="26602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176163" indent="-316533" algn="l" defTabSz="26602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731563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5751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75866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05982" indent="-665058" algn="l" defTabSz="2660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2948280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Type in or paste your text here in Arial font 28 font size; text justified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in. </a:t>
            </a: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C0ADC1-F416-4509-8179-78D01095472C}"/>
              </a:ext>
            </a:extLst>
          </p:cNvPr>
          <p:cNvCxnSpPr>
            <a:cxnSpLocks/>
          </p:cNvCxnSpPr>
          <p:nvPr/>
        </p:nvCxnSpPr>
        <p:spPr>
          <a:xfrm>
            <a:off x="10605861" y="4724812"/>
            <a:ext cx="0" cy="24328175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11">
            <a:extLst>
              <a:ext uri="{FF2B5EF4-FFF2-40B4-BE49-F238E27FC236}">
                <a16:creationId xmlns:a16="http://schemas.microsoft.com/office/drawing/2014/main" id="{B2435FB2-3A20-46B2-A96F-1A3ED8418927}"/>
              </a:ext>
            </a:extLst>
          </p:cNvPr>
          <p:cNvSpPr txBox="1">
            <a:spLocks/>
          </p:cNvSpPr>
          <p:nvPr/>
        </p:nvSpPr>
        <p:spPr bwMode="auto">
          <a:xfrm>
            <a:off x="4332061" y="2711982"/>
            <a:ext cx="15733813" cy="11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9536" tIns="139768" rIns="279536" bIns="139768" numCol="1" anchor="t" anchorCtr="0" compatLnSpc="1">
            <a:prstTxWarp prst="textNoShape">
              <a:avLst/>
            </a:prstTxWarp>
            <a:noAutofit/>
          </a:bodyPr>
          <a:lstStyle>
            <a:lvl1pPr marL="1098087" indent="-1098087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2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82797" indent="-916460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89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67508" indent="-729835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7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33845" indent="-729835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0181" indent="-729835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8769" indent="-733524" algn="l" defTabSz="2934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35817" indent="-733524" algn="l" defTabSz="2934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02866" indent="-733524" algn="l" defTabSz="2934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69916" indent="-733524" algn="l" defTabSz="2934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n-US" sz="2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Chemical Engineering, School of Engineering, Monash University Malaysia, Jalan Lagoon Selatan, 47500, Bandar Sunway, Selangor, Malaysia </a:t>
            </a:r>
          </a:p>
          <a:p>
            <a:pPr marL="0" indent="0" algn="just">
              <a:buFont typeface="Arial" charset="0"/>
              <a:buNone/>
            </a:pPr>
            <a:r>
              <a:rPr lang="en-US" sz="2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6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40FC6-3127-4CC0-A88C-D0CE1AAD8FC5}"/>
              </a:ext>
            </a:extLst>
          </p:cNvPr>
          <p:cNvSpPr txBox="1"/>
          <p:nvPr/>
        </p:nvSpPr>
        <p:spPr>
          <a:xfrm>
            <a:off x="4769616" y="258877"/>
            <a:ext cx="11928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Insert Project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EC7DFEC-8278-4B14-B6D8-F37ACDB503BF}"/>
              </a:ext>
            </a:extLst>
          </p:cNvPr>
          <p:cNvSpPr txBox="1">
            <a:spLocks/>
          </p:cNvSpPr>
          <p:nvPr/>
        </p:nvSpPr>
        <p:spPr bwMode="auto">
          <a:xfrm>
            <a:off x="3913454" y="1977364"/>
            <a:ext cx="13536640" cy="85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9536" tIns="139768" rIns="279536" bIns="139768" numCol="1" anchor="t" anchorCtr="0" compatLnSpc="1">
            <a:prstTxWarp prst="textNoShape">
              <a:avLst/>
            </a:prstTxWarp>
            <a:noAutofit/>
          </a:bodyPr>
          <a:lstStyle>
            <a:lvl1pPr marL="1098087" indent="-1098087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2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82797" indent="-916460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89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67508" indent="-729835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7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33845" indent="-729835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00181" indent="-729835" algn="l" defTabSz="293100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68769" indent="-733524" algn="l" defTabSz="2934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35817" indent="-733524" algn="l" defTabSz="2934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02866" indent="-733524" algn="l" defTabSz="2934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69916" indent="-733524" algn="l" defTabSz="2934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sz="3200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G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J. </a:t>
            </a:r>
            <a:r>
              <a:rPr lang="en-SG" sz="3200" u="sng" dirty="0">
                <a:latin typeface="Arial" panose="020B0604020202020204" pitchFamily="34" charset="0"/>
                <a:cs typeface="Arial" panose="020B0604020202020204" pitchFamily="34" charset="0"/>
              </a:rPr>
              <a:t>Teh</a:t>
            </a:r>
            <a:r>
              <a:rPr lang="en-SG" sz="3200" u="sng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B. Smith</a:t>
            </a:r>
            <a:r>
              <a:rPr lang="en-SG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G" sz="32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9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244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Thew</dc:creator>
  <cp:lastModifiedBy>Lutfi Putri</cp:lastModifiedBy>
  <cp:revision>31</cp:revision>
  <dcterms:created xsi:type="dcterms:W3CDTF">2022-12-06T07:13:41Z</dcterms:created>
  <dcterms:modified xsi:type="dcterms:W3CDTF">2025-10-02T10:46:31Z</dcterms:modified>
</cp:coreProperties>
</file>